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192000" cy="6858000"/>
  <p:notesSz cx="6858000" cy="9144000"/>
  <p:embeddedFontLst>
    <p:embeddedFont>
      <p:font typeface="Avenir Next LT Pro" panose="020B0504020202020204" pitchFamily="34" charset="0"/>
      <p:regular r:id="rId8"/>
      <p:bold r:id="rId9"/>
      <p:italic r:id="rId10"/>
      <p:boldItalic r:id="rId11"/>
    </p:embeddedFont>
    <p:embeddedFont>
      <p:font typeface="Avenir Next LT Pro Demi" panose="020B0704020202020204" pitchFamily="34" charset="0"/>
      <p:bold r:id="rId12"/>
      <p:boldItalic r:id="rId13"/>
    </p:embeddedFont>
    <p:embeddedFont>
      <p:font typeface="Mercury Display" pitchFamily="50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DA9F8-52EF-E44D-9CFC-13919C9B42D8}" v="4" dt="2024-01-25T18:01:32.152"/>
    <p1510:client id="{D41B6CAC-E5CA-BD44-B423-10F475EBA638}" v="3" dt="2024-01-24T19:41:49.009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6745" autoAdjust="0"/>
  </p:normalViewPr>
  <p:slideViewPr>
    <p:cSldViewPr snapToGrid="0" showGuides="1">
      <p:cViewPr varScale="1">
        <p:scale>
          <a:sx n="156" d="100"/>
          <a:sy n="156" d="100"/>
        </p:scale>
        <p:origin x="1424" y="8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microsoft.com/office/2018/10/relationships/authors" Target="authors.xml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4/19/2024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4/19/2024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Jacob Wehlmann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Manager — Acceleration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1523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Agile Methodologies, PMP/PMBOK, Jira, Asana</a:t>
            </a: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Jacob has served as the financial reporting product owner at a Fortune 100 pharmaceutical. In this role, he led a 15-person team of both on-shore and off-shore developers through 3 major technical go lives.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Food Production | Food Distribution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Pharmaceuticals | Consumer Electronics | Retail | Service | Construction Materials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Jacob joined The Bridge in September 2022.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H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e has previously worked at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several consulting firms where he developed a strong understanding of Agile practices, automation, and how to interpret business requirements.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546" b="13546"/>
          <a:stretch/>
        </p:blipFill>
        <p:spPr>
          <a:xfrm>
            <a:off x="1146175" y="408200"/>
            <a:ext cx="1336675" cy="1336675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Jacob.Wehlmann@thebridge.com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(281) 253-6123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Houston, Texas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Customer Data Lead | Waste Management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Orchestrated and communicated all customer data conversion activities to c-suite for project oversight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Trained and led a team of 10 customer data testers and cleansers and 4 Deloitte personnel </a:t>
            </a:r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endParaRPr lang="en-US" sz="1100" dirty="0">
              <a:solidFill>
                <a:schemeClr val="tx2"/>
              </a:solidFill>
              <a:latin typeface="+mj-lt"/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Production Planning and Scheduling User Support Lead | Food Production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a 5-person team that was responsible for supporting a critical custom HANA app for the client’s Production Planning and Scheduling team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Designed feedback gathering process to refine over 100 requirements to feed the work queue of a 3-person development team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Finance BI Reporting Product Owner | Pharmaceuticals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Led the 15-person agile reporting delivery team in both report design and day-to-day execution to support the client’s financial reporting stakeholders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Delivered and supported 3 major technical go lives of custom reporting packages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Coordinated the priorities of the team as the reporting and analytics product owner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b67dd5cc-d04b-4059-8106-5d218f15726b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9a1af113-e398-48b7-9b47-ea440c1fc820"/>
    <ds:schemaRef ds:uri="http://purl.org/dc/terms/"/>
    <ds:schemaRef ds:uri="5d0c6a66-3c3b-4572-a556-6bba72b126b7"/>
  </ds:schemaRefs>
</ds:datastoreItem>
</file>

<file path=customXml/itemProps2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A445F4-3EDF-4CFF-91D3-DD1B668F334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23391</TotalTime>
  <Words>270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Avenir Book</vt:lpstr>
      <vt:lpstr>Mercury Display</vt:lpstr>
      <vt:lpstr>Avenir Next LT Pro Demi</vt:lpstr>
      <vt:lpstr>Avenir Next LT Pro</vt:lpstr>
      <vt:lpstr>Avenir Black</vt:lpstr>
      <vt:lpstr>The Bridge Theme - V01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Jacob Wehlmann</cp:lastModifiedBy>
  <cp:revision>89</cp:revision>
  <dcterms:created xsi:type="dcterms:W3CDTF">2023-12-12T06:48:12Z</dcterms:created>
  <dcterms:modified xsi:type="dcterms:W3CDTF">2024-04-23T02:26:24Z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